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A03E2-3164-4F58-926F-F3E8B58B4883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6E7A0-257F-4667-B2B8-1DB5E24D54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314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6E7A0-257F-4667-B2B8-1DB5E24D54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545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A93488-1C12-46AE-9E72-3786D75D0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AA2072-AB45-4C34-B432-539B85EF2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2336C7-E3E5-48B5-8AC3-41709EEF5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1ADB62-FE27-4B22-AD6E-9EC9575A7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0B96E8-8D23-444A-951C-1EC5FBA76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97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DDF7-CA75-40F6-881A-A81C29C74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1B8E98-9980-45D2-9AC4-AE12175FB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04B5A0-20EE-4155-A5F5-035A4F8EF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F7ED6C-72FE-4F9B-9D70-A18B15FD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4E54DA-758F-4E77-A5C8-581CF322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069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0DA889A-5388-4F38-902D-5B17C306DC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E165D5C-BA38-4B63-99FF-FECA5CAD2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A9B7E6-375C-4E0E-A89A-ED36756EC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B2B5F0-CF22-4958-9A3F-67AA1022F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B56115-2BFF-4E2F-AF73-8C8FBB87D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870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AD79B-BD26-4773-9DC0-CC6321A7E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8C6423-D1BE-415B-89F4-E70044AA6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200DD-7AF8-4F8C-B910-059C8247D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F888E2E-B70E-4087-8ED8-79028DB2A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6A307E-E3D2-4F07-B3E5-64037815C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16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24B5E-34BB-4B18-88BB-016EF90A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DF1253-5005-4B8C-B2F1-68432446D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8F6D32-69F5-4C4F-B927-0B2A13C91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3D3F7E-E11C-40B6-8B20-AA1F6E45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B19B91-5579-49A9-AC7E-E8A3B0E70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81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2937C-8AA1-433C-8CB9-357B67412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4C7522-48A8-4970-9EA4-8E9FA6A150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112B05A-16B8-4A6A-84F7-6DA8EFA4F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B66456-37EF-45DE-B1AC-0BB5A4847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9F1BA6-999B-4B3D-9698-244179193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F8B842-F2EB-479E-AA54-67A434829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72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8AC229-49CF-4086-9C95-A776FCE31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385E2D-568E-4901-88BD-AE8638F85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544D45C-3527-4ED1-9B1C-850D86FA8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15757B-0C67-437C-B071-5B75B84B32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D1DF103-FDE4-419A-A49F-AE413DEB9F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EECFA10-9779-4A1F-89DD-49541628C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BBFD971-49D9-4955-87B2-13A26F65F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799FBF6-48EB-4DD3-AC65-44812A539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893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D4468-CE22-4DB0-BBEA-E5A0898CB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3062BEA-DFE7-4088-9373-58839A7F6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D812366-217C-40DE-8528-E59A1F3E0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0C0DF2-CFB6-4612-9EBB-A067CF33C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3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ECF1782-DEA3-434E-95B5-B8DB30062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B30FAB1-D2BF-453F-991B-21A068A14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42FDB7C-2585-46A4-9277-6A100D2EF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156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2AF234-5905-4E45-9D59-B670E4B8B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FDA85A-8D14-4C8B-9991-B78FF05E1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0ACD3EE-24D5-4474-BD23-46A59BDB98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A3B861-C575-4EB2-AE50-93EF4FEBC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379E80-A28A-4BD4-A580-26221ACED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63317E-A749-4DA7-AFBC-63727F8E2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83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941F4B-6E99-4AB6-A8E2-AE7F206E6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DC6849F-5D40-44D2-972D-D2DF7D7BA7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D4661BD-19BA-4CE1-B034-9BFA4B5BA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FA5BAC0-6CEF-4674-97FB-786658768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EAF28D6-E987-43A1-A8F6-852955FBB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C7DDD3-67CF-41CD-A384-2323F9AED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8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EBA24F-6B12-48A5-86D9-FECE4C06C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0F8BCE-5DDE-4398-8D45-C3C5AB976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837E73-9F54-4B41-9D75-157AB6682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B4B4A-CD5D-4497-8310-F5BCCE61002F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944008-0FE8-49EA-85F5-765A1540E1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48CD73-CFC6-4E3A-8618-4A7989734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A786E-F087-4A9F-B317-E9C45D8281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91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oio.ufadm2020@bk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6E598E-A226-4063-BA06-E15ABB353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42505" y="1744405"/>
            <a:ext cx="1642188" cy="364959"/>
          </a:xfrm>
        </p:spPr>
        <p:txBody>
          <a:bodyPr>
            <a:normAutofit fontScale="90000"/>
          </a:bodyPr>
          <a:lstStyle/>
          <a:p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муниципального района Уфимский район Республики Башкортостан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17D416-ED37-4C95-B7CB-55CF89187C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452" y="773841"/>
            <a:ext cx="10466124" cy="2655159"/>
          </a:xfrm>
        </p:spPr>
        <p:txBody>
          <a:bodyPr>
            <a:noAutofit/>
          </a:bodyPr>
          <a:lstStyle/>
          <a:p>
            <a:pPr algn="l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марта 2025 года в России введена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государственному кадастровому учету объектов капитального строительства (жилых домов, помещений, зданий, строений, сооружений) и земельных участков, уточнению их местоположения (координат) границ в ЕГРН и государственной регистрации права собственности на них</a:t>
            </a:r>
          </a:p>
          <a:p>
            <a:pPr algn="l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Обязанность введена Федеральным законом от 26.12.2024 № 487-ФЗ</a:t>
            </a:r>
          </a:p>
          <a:p>
            <a:pPr algn="l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марта 2026 года при отсутствии регистрации прав на объект капитального строительства или земельные участки Правительством РФ </a:t>
            </a: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планируется ввести штраф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собственников указанных объектов (физических или юридических лиц) от 2 тысяч до 1 млн рублей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проекта: 156890)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AA8B27D7-6608-4FDD-B2F9-C84C5E019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7650" y="379886"/>
            <a:ext cx="1111898" cy="1068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331745-4DFD-4911-8A9E-3A66D4C7A1FB}"/>
              </a:ext>
            </a:extLst>
          </p:cNvPr>
          <p:cNvSpPr txBox="1"/>
          <p:nvPr/>
        </p:nvSpPr>
        <p:spPr>
          <a:xfrm>
            <a:off x="278358" y="3587028"/>
            <a:ext cx="68621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И ДОКУМЕНТЫ МОЖНО ПОДАТЬ: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через МФЦ;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через «Госуслуги»;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через личный кабинет правообладателя на сайте Росреестра;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кадастрового инженера, если в договоре подряда предусмотреть такую обязанность.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ADE924-E402-4915-8586-2B47E197AB09}"/>
              </a:ext>
            </a:extLst>
          </p:cNvPr>
          <p:cNvSpPr txBox="1"/>
          <p:nvPr/>
        </p:nvSpPr>
        <p:spPr>
          <a:xfrm>
            <a:off x="1275642" y="342582"/>
            <a:ext cx="96407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«Наполнение Единого государственного реестра недвижимости необходимыми сведениями»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89662DD-85B2-4482-8F51-384734C00BFC}"/>
              </a:ext>
            </a:extLst>
          </p:cNvPr>
          <p:cNvSpPr/>
          <p:nvPr/>
        </p:nvSpPr>
        <p:spPr>
          <a:xfrm>
            <a:off x="8086987" y="3865178"/>
            <a:ext cx="37325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Информацию, консультацию можно получить по тел: 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8 (347) 276-21-17, 276-21-19 (отдел имущественных отношений), по адресу: РБ, г. Уфа, ул.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Цюрупы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, д. 6, по электронной почте: </a:t>
            </a:r>
            <a:r>
              <a:rPr lang="ru-RU" u="sng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oio.ufadm2020@bk.ru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AB3212-5BCB-4F62-A5B6-434107F30FFA}"/>
              </a:ext>
            </a:extLst>
          </p:cNvPr>
          <p:cNvSpPr txBox="1"/>
          <p:nvPr/>
        </p:nvSpPr>
        <p:spPr>
          <a:xfrm>
            <a:off x="278358" y="5314716"/>
            <a:ext cx="74730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Основаниями для регистрации и учета могут являться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межевой план, технический план, акт обследования; схема размещения ЗУ на КПТ; акты, изданные органами власти; договоры и другие сделки; акты о приватизации жилых помещений; свидетельства о праве на наследство; вступившие в силу судебные акты; акты о правах на объекты и др.</a:t>
            </a:r>
          </a:p>
        </p:txBody>
      </p:sp>
    </p:spTree>
    <p:extLst>
      <p:ext uri="{BB962C8B-B14F-4D97-AF65-F5344CB8AC3E}">
        <p14:creationId xmlns:p14="http://schemas.microsoft.com/office/powerpoint/2010/main" val="33029091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264</Words>
  <Application>Microsoft Office PowerPoint</Application>
  <PresentationFormat>Широкоэкранный</PresentationFormat>
  <Paragraphs>13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Администрация муниципального района Уфимский район Республики Башкортостан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Администрация муниципального района Уфимский район Республики Башкортостан</dc:title>
  <dc:creator>Аглетдинова Айгуль Ириковна</dc:creator>
  <cp:lastModifiedBy>Аглетдинова Айгуль Ириковна</cp:lastModifiedBy>
  <cp:revision>6</cp:revision>
  <cp:lastPrinted>2025-09-29T12:13:08Z</cp:lastPrinted>
  <dcterms:created xsi:type="dcterms:W3CDTF">2025-09-26T04:48:19Z</dcterms:created>
  <dcterms:modified xsi:type="dcterms:W3CDTF">2025-10-06T12:12:11Z</dcterms:modified>
</cp:coreProperties>
</file>